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9"/>
  </p:notesMasterIdLst>
  <p:handoutMasterIdLst>
    <p:handoutMasterId r:id="rId10"/>
  </p:handoutMasterIdLst>
  <p:sldIdLst>
    <p:sldId id="579" r:id="rId3"/>
    <p:sldId id="613" r:id="rId4"/>
    <p:sldId id="614" r:id="rId5"/>
    <p:sldId id="615" r:id="rId6"/>
    <p:sldId id="610" r:id="rId7"/>
    <p:sldId id="616" r:id="rId8"/>
  </p:sldIdLst>
  <p:sldSz cx="12192000" cy="6858000"/>
  <p:notesSz cx="6797675" cy="9928225"/>
  <p:custDataLst>
    <p:tags r:id="rId1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A148233-0EAC-41BB-A092-FDEC489AEF63}">
          <p14:sldIdLst>
            <p14:sldId id="579"/>
            <p14:sldId id="613"/>
            <p14:sldId id="614"/>
            <p14:sldId id="615"/>
            <p14:sldId id="610"/>
            <p14:sldId id="6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15D"/>
    <a:srgbClr val="D1AB62"/>
    <a:srgbClr val="CAA561"/>
    <a:srgbClr val="2A3E6E"/>
    <a:srgbClr val="1B2B56"/>
    <a:srgbClr val="C5A261"/>
    <a:srgbClr val="B88C3E"/>
    <a:srgbClr val="5E773D"/>
    <a:srgbClr val="ECEDF2"/>
    <a:srgbClr val="49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5" autoAdjust="0"/>
    <p:restoredTop sz="93282" autoAdjust="0"/>
  </p:normalViewPr>
  <p:slideViewPr>
    <p:cSldViewPr snapToGrid="0">
      <p:cViewPr varScale="1">
        <p:scale>
          <a:sx n="108" d="100"/>
          <a:sy n="108" d="100"/>
        </p:scale>
        <p:origin x="10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54"/>
    </p:cViewPr>
  </p:sorterViewPr>
  <p:notesViewPr>
    <p:cSldViewPr snapToGrid="0">
      <p:cViewPr varScale="1">
        <p:scale>
          <a:sx n="81" d="100"/>
          <a:sy n="81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712" cy="49839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375" y="2"/>
            <a:ext cx="2945712" cy="49839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7979BB21-6F17-4ADF-B74B-2BCE0B115CA7}" type="datetimeFigureOut">
              <a:rPr lang="tr-TR" smtClean="0"/>
              <a:t>14.01.2022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831"/>
            <a:ext cx="2945712" cy="49839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375" y="9429831"/>
            <a:ext cx="2945712" cy="49839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B1BAB4ED-EE59-4FBB-A1AD-3C662B0B25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92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0007806F-125C-4A5F-8265-109EBF8B2059}" type="datetimeFigureOut">
              <a:rPr lang="tr-TR" smtClean="0"/>
              <a:t>14.01.2022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79E04299-7517-451B-8F17-B24A5AEA72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49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hasCustomPrompt="1"/>
          </p:nvPr>
        </p:nvSpPr>
        <p:spPr>
          <a:xfrm>
            <a:off x="2411627" y="365125"/>
            <a:ext cx="945909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E315D"/>
                </a:solidFill>
                <a:latin typeface="Myriad Pro" panose="020B0503030403020204" pitchFamily="34" charset="0"/>
              </a:defRPr>
            </a:lvl1pPr>
          </a:lstStyle>
          <a:p>
            <a:r>
              <a:rPr lang="tr-TR" dirty="0" smtClean="0"/>
              <a:t>BAŞLIK EKLEMEK İÇİN TIKLAYIN</a:t>
            </a:r>
            <a:endParaRPr lang="tr-TR" dirty="0"/>
          </a:p>
        </p:txBody>
      </p:sp>
      <p:sp>
        <p:nvSpPr>
          <p:cNvPr id="8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9253151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A998-050B-4B58-BBB4-BDAD82F3BBF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0" hasCustomPrompt="1"/>
          </p:nvPr>
        </p:nvSpPr>
        <p:spPr>
          <a:xfrm>
            <a:off x="1276521" y="2083958"/>
            <a:ext cx="6788321" cy="380609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Ø"/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Ø"/>
              <a:defRPr sz="24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Ø"/>
              <a:defRPr sz="2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altLang="tr-TR" dirty="0" smtClean="0">
                <a:solidFill>
                  <a:schemeClr val="tx2"/>
                </a:solidFill>
              </a:rPr>
              <a:t>Metin eklemek için tıklayın.</a:t>
            </a:r>
          </a:p>
          <a:p>
            <a:pPr lvl="1"/>
            <a:r>
              <a:rPr lang="tr-TR" dirty="0" smtClean="0"/>
              <a:t>İkinci </a:t>
            </a:r>
            <a:r>
              <a:rPr lang="tr-TR" dirty="0" smtClean="0"/>
              <a:t>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2" name="Resim Yer Tutucusu 11"/>
          <p:cNvSpPr>
            <a:spLocks noGrp="1"/>
          </p:cNvSpPr>
          <p:nvPr>
            <p:ph type="pic" sz="quarter" idx="11" hasCustomPrompt="1"/>
          </p:nvPr>
        </p:nvSpPr>
        <p:spPr>
          <a:xfrm>
            <a:off x="8418427" y="2471566"/>
            <a:ext cx="3336925" cy="2800350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Resim eklemek için tıklayın. Burayı silebilirsiniz.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93373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 hasCustomPrompt="1"/>
          </p:nvPr>
        </p:nvSpPr>
        <p:spPr>
          <a:xfrm>
            <a:off x="2411627" y="365125"/>
            <a:ext cx="945909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E315D"/>
                </a:solidFill>
                <a:latin typeface="Myriad Pro" panose="020B0503030403020204" pitchFamily="34" charset="0"/>
              </a:defRPr>
            </a:lvl1pPr>
          </a:lstStyle>
          <a:p>
            <a:r>
              <a:rPr lang="tr-TR" dirty="0" smtClean="0"/>
              <a:t>BAŞLIK EKLEMEK İÇİN TIKLAYIN</a:t>
            </a:r>
            <a:endParaRPr lang="tr-TR" dirty="0"/>
          </a:p>
        </p:txBody>
      </p:sp>
      <p:sp>
        <p:nvSpPr>
          <p:cNvPr id="8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9253151" y="63645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A998-050B-4B58-BBB4-BDAD82F3BBF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Metin Yer Tutucusu 9"/>
          <p:cNvSpPr>
            <a:spLocks noGrp="1"/>
          </p:cNvSpPr>
          <p:nvPr>
            <p:ph type="body" sz="quarter" idx="10" hasCustomPrompt="1"/>
          </p:nvPr>
        </p:nvSpPr>
        <p:spPr>
          <a:xfrm>
            <a:off x="1276521" y="2083958"/>
            <a:ext cx="10454160" cy="3806096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Metin eklemek için tıklayın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299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E264D-BFCB-4EC8-B032-C8BF9C272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		BAŞLIK EKLEMEK İÇİN TIKLAYIN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A998-050B-4B58-BBB4-BDAD82F3BBF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8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 baseline="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AE264D-BFCB-4EC8-B032-C8BF9C272F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		BAŞLIK EKLEMEK İÇİN TIKLAYIN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A998-050B-4B58-BBB4-BDAD82F3BBF4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1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b="1" kern="1200" baseline="0">
          <a:solidFill>
            <a:schemeClr val="accent1">
              <a:lumMod val="75000"/>
            </a:schemeClr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ppt_sunum_format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6907" cy="687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  <a:endParaRPr lang="en-US" dirty="0"/>
          </a:p>
        </p:txBody>
      </p:sp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5" y="882450"/>
            <a:ext cx="4079681" cy="123401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235583" y="2433594"/>
            <a:ext cx="574984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rgbClr val="C49A6C"/>
                </a:solidFill>
              </a:rPr>
              <a:t>EĞİTİM BAŞLIĞI BURAYA GELECEK</a:t>
            </a:r>
          </a:p>
          <a:p>
            <a:endParaRPr lang="tr-TR" sz="3200" dirty="0">
              <a:solidFill>
                <a:srgbClr val="C49A6C"/>
              </a:solidFill>
            </a:endParaRPr>
          </a:p>
          <a:p>
            <a:pPr algn="ctr"/>
            <a:r>
              <a:rPr lang="tr-TR" sz="3200" dirty="0">
                <a:solidFill>
                  <a:srgbClr val="C49A6C"/>
                </a:solidFill>
              </a:rPr>
              <a:t>Eğitimci Adı Soyadı</a:t>
            </a:r>
          </a:p>
          <a:p>
            <a:pPr algn="ctr"/>
            <a:r>
              <a:rPr lang="tr-TR" sz="2800" dirty="0">
                <a:solidFill>
                  <a:srgbClr val="C49A6C"/>
                </a:solidFill>
              </a:rPr>
              <a:t>Eğitimci Unvanı</a:t>
            </a:r>
          </a:p>
          <a:p>
            <a:pPr algn="ctr"/>
            <a:endParaRPr lang="tr-TR" sz="3200" dirty="0">
              <a:solidFill>
                <a:srgbClr val="C49A6C"/>
              </a:solidFill>
            </a:endParaRPr>
          </a:p>
          <a:p>
            <a:pPr algn="ctr"/>
            <a:r>
              <a:rPr lang="tr-TR" sz="2400" dirty="0">
                <a:solidFill>
                  <a:srgbClr val="C49A6C"/>
                </a:solidFill>
              </a:rPr>
              <a:t>Ders Tarihi:</a:t>
            </a:r>
          </a:p>
          <a:p>
            <a:pPr algn="ctr"/>
            <a:endParaRPr lang="tr-TR" sz="3200" dirty="0">
              <a:solidFill>
                <a:srgbClr val="C49A6C"/>
              </a:solidFill>
            </a:endParaRPr>
          </a:p>
          <a:p>
            <a:pPr algn="ctr"/>
            <a:r>
              <a:rPr lang="tr-TR" sz="2000" dirty="0">
                <a:solidFill>
                  <a:srgbClr val="C49A6C"/>
                </a:solidFill>
              </a:rPr>
              <a:t>eğitimcimaili@ticaret.gov.tr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9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BAŞLIĞI BURAYA EKLEYEBİLİRSİNİZ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73A998-050B-4B58-BBB4-BDAD82F3BBF4}" type="slidenum">
              <a:rPr lang="tr-TR" smtClean="0"/>
              <a:t>2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altLang="tr-TR" dirty="0">
                <a:solidFill>
                  <a:schemeClr val="tx2"/>
                </a:solidFill>
              </a:rPr>
              <a:t>Yazı tipi </a:t>
            </a:r>
            <a:r>
              <a:rPr lang="tr-TR" altLang="tr-TR" dirty="0" err="1">
                <a:solidFill>
                  <a:schemeClr val="tx2"/>
                </a:solidFill>
              </a:rPr>
              <a:t>Myriad</a:t>
            </a:r>
            <a:r>
              <a:rPr lang="tr-TR" altLang="tr-TR" dirty="0">
                <a:solidFill>
                  <a:schemeClr val="tx2"/>
                </a:solidFill>
              </a:rPr>
              <a:t> Pro, eğer yok ise </a:t>
            </a:r>
            <a:r>
              <a:rPr lang="tr-TR" altLang="tr-TR" dirty="0" err="1">
                <a:solidFill>
                  <a:schemeClr val="tx2"/>
                </a:solidFill>
              </a:rPr>
              <a:t>Calibri</a:t>
            </a:r>
            <a:r>
              <a:rPr lang="tr-TR" altLang="tr-TR" dirty="0">
                <a:solidFill>
                  <a:schemeClr val="tx2"/>
                </a:solidFill>
              </a:rPr>
              <a:t> veya </a:t>
            </a:r>
            <a:r>
              <a:rPr lang="tr-TR" altLang="tr-TR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Cambria</a:t>
            </a:r>
            <a:r>
              <a:rPr lang="tr-TR" altLang="tr-TR" dirty="0">
                <a:solidFill>
                  <a:schemeClr val="tx2"/>
                </a:solidFill>
              </a:rPr>
              <a:t> tercih edilmelidir.</a:t>
            </a:r>
          </a:p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2"/>
                </a:solidFill>
              </a:rPr>
              <a:t>Yazı büyüklüğü minimum 24 punto olmalıdır. </a:t>
            </a:r>
          </a:p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2"/>
                </a:solidFill>
              </a:rPr>
              <a:t>Vurgulanmak istenen ifadeler </a:t>
            </a:r>
            <a:r>
              <a:rPr lang="tr-TR" b="1" dirty="0">
                <a:solidFill>
                  <a:srgbClr val="D1AB62"/>
                </a:solidFill>
              </a:rPr>
              <a:t>renklendirilebilir</a:t>
            </a:r>
            <a:r>
              <a:rPr lang="tr-TR" dirty="0">
                <a:solidFill>
                  <a:schemeClr val="tx2"/>
                </a:solidFill>
              </a:rPr>
              <a:t> veya </a:t>
            </a:r>
            <a:r>
              <a:rPr lang="tr-TR" u="sng" dirty="0">
                <a:solidFill>
                  <a:schemeClr val="tx2"/>
                </a:solidFill>
              </a:rPr>
              <a:t>altı çizili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b="1" dirty="0">
                <a:solidFill>
                  <a:schemeClr val="tx2"/>
                </a:solidFill>
              </a:rPr>
              <a:t>koyu</a:t>
            </a:r>
            <a:r>
              <a:rPr lang="tr-TR" dirty="0">
                <a:solidFill>
                  <a:schemeClr val="tx2"/>
                </a:solidFill>
              </a:rPr>
              <a:t> yapılabilir. Okunmayan renkler tercih edilmemelidir.</a:t>
            </a:r>
          </a:p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2"/>
                </a:solidFill>
              </a:rPr>
              <a:t>Slayt numaraları eklemek katılımcıların takip etmesini kolaylaştırabilir.</a:t>
            </a:r>
          </a:p>
          <a:p>
            <a:pPr marL="302266" indent="-302266" algn="just">
              <a:buClr>
                <a:srgbClr val="B88C3E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2"/>
                </a:solidFill>
              </a:rPr>
              <a:t>Sayfanın en altına kadar yazılmamalı, bir miktar boşluk bırakılmalıdır.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1446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BAŞLIĞI BURAYA EKLEYEBİLİRSİNİZ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73A998-050B-4B58-BBB4-BDAD82F3BBF4}" type="slidenum">
              <a:rPr lang="tr-TR" smtClean="0"/>
              <a:t>3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/>
          </p:nvPr>
        </p:nvSpPr>
        <p:spPr>
          <a:xfrm>
            <a:off x="4942998" y="2083958"/>
            <a:ext cx="6788321" cy="3806096"/>
          </a:xfrm>
        </p:spPr>
        <p:txBody>
          <a:bodyPr/>
          <a:lstStyle/>
          <a:p>
            <a:pPr marL="302266" indent="-302266" algn="just">
              <a:buClr>
                <a:srgbClr val="B88C3E"/>
              </a:buClr>
            </a:pPr>
            <a:r>
              <a:rPr lang="tr-TR" altLang="tr-TR" dirty="0">
                <a:solidFill>
                  <a:schemeClr val="tx2"/>
                </a:solidFill>
              </a:rPr>
              <a:t>Kullanılan görseller sol tarafa da yerleştirilebilir. Sunumun görsel olarak canlı ve renkli olması ilgiyi artıracaktır.</a:t>
            </a:r>
          </a:p>
          <a:p>
            <a:pPr marL="302266" indent="-302266" algn="just">
              <a:buClr>
                <a:srgbClr val="B88C3E"/>
              </a:buClr>
            </a:pPr>
            <a:endParaRPr lang="tr-TR" altLang="tr-TR" dirty="0">
              <a:solidFill>
                <a:schemeClr val="tx2"/>
              </a:solidFill>
            </a:endParaRPr>
          </a:p>
          <a:p>
            <a:pPr marL="302266" indent="-302266" algn="just">
              <a:buClr>
                <a:srgbClr val="B88C3E"/>
              </a:buClr>
            </a:pPr>
            <a:r>
              <a:rPr lang="tr-TR" dirty="0">
                <a:solidFill>
                  <a:schemeClr val="tx2"/>
                </a:solidFill>
              </a:rPr>
              <a:t>Okunabilirlik açısından, sunum sayfalarını bütünüyle metin ile doldurmamaya dikkat edilmelidir.</a:t>
            </a:r>
          </a:p>
          <a:p>
            <a:endParaRPr lang="tr-TR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sz="quarter" idx="11"/>
          </p:nvPr>
        </p:nvSpPr>
        <p:spPr>
          <a:xfrm>
            <a:off x="1333756" y="2083958"/>
            <a:ext cx="3336925" cy="2800350"/>
          </a:xfrm>
        </p:spPr>
      </p:sp>
    </p:spTree>
    <p:extLst>
      <p:ext uri="{BB962C8B-B14F-4D97-AF65-F5344CB8AC3E}">
        <p14:creationId xmlns:p14="http://schemas.microsoft.com/office/powerpoint/2010/main" val="30675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GÖRÜNTÜSÜ ÜZERİNDEN ANLATIM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73A998-050B-4B58-BBB4-BDAD82F3BBF4}" type="slidenum">
              <a:rPr lang="tr-TR" smtClean="0"/>
              <a:t>4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/>
          </p:nvPr>
        </p:nvSpPr>
        <p:spPr>
          <a:xfrm>
            <a:off x="956925" y="5339497"/>
            <a:ext cx="10388737" cy="1025091"/>
          </a:xfrm>
        </p:spPr>
        <p:txBody>
          <a:bodyPr>
            <a:normAutofit lnSpcReduction="10000"/>
          </a:bodyPr>
          <a:lstStyle/>
          <a:p>
            <a:r>
              <a:rPr lang="tr-TR" altLang="tr-TR" dirty="0">
                <a:solidFill>
                  <a:schemeClr val="tx2"/>
                </a:solidFill>
              </a:rPr>
              <a:t>Sayfaya geniş ve ortalı bir şekilde yerleştirilen ekran görüntüsünün altında bu ekran görüntüsünün hangi programa ait olduğu yazılmalıdır</a:t>
            </a:r>
            <a:r>
              <a:rPr lang="tr-TR" altLang="tr-TR" dirty="0">
                <a:solidFill>
                  <a:srgbClr val="FF0000"/>
                </a:solidFill>
              </a:rPr>
              <a:t>. Ekran görüntüleri kişisel verileri (TC, Adres, vb.) içermemelidir.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5" name="Resim Yer Tutucusu 4"/>
          <p:cNvSpPr>
            <a:spLocks noGrp="1"/>
          </p:cNvSpPr>
          <p:nvPr>
            <p:ph type="pic" sz="quarter" idx="11"/>
          </p:nvPr>
        </p:nvSpPr>
        <p:spPr>
          <a:xfrm>
            <a:off x="3879542" y="1787984"/>
            <a:ext cx="4785063" cy="3551513"/>
          </a:xfrm>
        </p:spPr>
      </p:sp>
    </p:spTree>
    <p:extLst>
      <p:ext uri="{BB962C8B-B14F-4D97-AF65-F5344CB8AC3E}">
        <p14:creationId xmlns:p14="http://schemas.microsoft.com/office/powerpoint/2010/main" val="139265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pt_sunum_format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6907" cy="687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7168" y="769442"/>
            <a:ext cx="8382570" cy="6408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rgbClr val="CAA561"/>
                </a:solidFill>
                <a:latin typeface="Myriad Pro"/>
              </a:rPr>
              <a:t>MOLA</a:t>
            </a:r>
            <a:endParaRPr lang="en-US" sz="4400" dirty="0">
              <a:solidFill>
                <a:srgbClr val="CAA56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802093" y="1571765"/>
            <a:ext cx="6862765" cy="419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tr-TR" sz="3808" dirty="0" smtClean="0">
                <a:solidFill>
                  <a:srgbClr val="CAA561"/>
                </a:solidFill>
                <a:latin typeface="Myriad Pro" panose="020B0503030403020204" pitchFamily="34" charset="0"/>
              </a:rPr>
              <a:t>+ Dersten çıkıldığında veya katılımcılar beklerken görecekleri ekran.</a:t>
            </a:r>
          </a:p>
          <a:p>
            <a:pPr algn="just">
              <a:buClr>
                <a:srgbClr val="FF0000"/>
              </a:buClr>
            </a:pPr>
            <a:r>
              <a:rPr lang="tr-TR" sz="3808" dirty="0" smtClean="0">
                <a:solidFill>
                  <a:srgbClr val="CAA561"/>
                </a:solidFill>
                <a:latin typeface="Myriad Pro" panose="020B0503030403020204" pitchFamily="34" charset="0"/>
              </a:rPr>
              <a:t>+ Buraya metin, ders bilgileri, özdeyiş vb. ikinci bölümün başlayacağı saat yazılabilir.</a:t>
            </a:r>
            <a:endParaRPr lang="tr-TR" sz="3808" dirty="0">
              <a:solidFill>
                <a:srgbClr val="CAA561"/>
              </a:solidFill>
              <a:latin typeface="Myriad Pro" panose="020B0503030403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tr-TR" sz="3808" dirty="0" smtClean="0">
                <a:solidFill>
                  <a:srgbClr val="CAA561"/>
                </a:solidFill>
                <a:latin typeface="Myriad Pro" panose="020B0503030403020204" pitchFamily="34" charset="0"/>
              </a:rPr>
              <a:t>+   Soldaki görsel değiştirilebilir.</a:t>
            </a:r>
            <a:endParaRPr lang="tr-TR" sz="3808" dirty="0" smtClean="0">
              <a:solidFill>
                <a:srgbClr val="CAA56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60" y="1571765"/>
            <a:ext cx="2820675" cy="3714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62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2A3E6E"/>
                </a:solidFill>
                <a:latin typeface="Myriad Pro"/>
              </a:rPr>
              <a:t>DERS </a:t>
            </a:r>
            <a:r>
              <a:rPr lang="tr-TR" sz="2800" dirty="0" smtClean="0">
                <a:solidFill>
                  <a:srgbClr val="2A3E6E"/>
                </a:solidFill>
                <a:latin typeface="Myriad Pro"/>
              </a:rPr>
              <a:t>SONU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73A998-050B-4B58-BBB4-BDAD82F3BBF4}" type="slidenum">
              <a:rPr lang="tr-TR" smtClean="0"/>
              <a:t>6</a:t>
            </a:fld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/>
          </p:nvPr>
        </p:nvSpPr>
        <p:spPr>
          <a:xfrm>
            <a:off x="4579014" y="2725444"/>
            <a:ext cx="7148388" cy="28982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altLang="tr-TR" sz="4600" dirty="0">
                <a:solidFill>
                  <a:srgbClr val="2A3E6E"/>
                </a:solidFill>
              </a:rPr>
              <a:t>İZLEDİĞİNİZ İÇİN TEŞEKKÜR EDERİM</a:t>
            </a:r>
            <a:r>
              <a:rPr lang="tr-TR" altLang="tr-TR" sz="4600" dirty="0" smtClean="0">
                <a:solidFill>
                  <a:srgbClr val="2A3E6E"/>
                </a:solidFill>
              </a:rPr>
              <a:t>.</a:t>
            </a:r>
          </a:p>
          <a:p>
            <a:pPr marL="0" indent="0" algn="ctr">
              <a:buNone/>
            </a:pPr>
            <a:endParaRPr lang="tr-TR" altLang="tr-TR" sz="4400" dirty="0">
              <a:solidFill>
                <a:srgbClr val="2A3E6E"/>
              </a:solidFill>
            </a:endParaRPr>
          </a:p>
          <a:p>
            <a:pPr marL="0" indent="0" algn="ctr">
              <a:buNone/>
            </a:pPr>
            <a:endParaRPr lang="tr-TR" altLang="tr-TR" sz="4400" dirty="0" smtClean="0">
              <a:solidFill>
                <a:srgbClr val="2A3E6E"/>
              </a:solidFill>
            </a:endParaRPr>
          </a:p>
          <a:p>
            <a:pPr marL="0" indent="0" algn="ctr">
              <a:buNone/>
            </a:pPr>
            <a:r>
              <a:rPr lang="tr-TR" altLang="tr-TR" sz="4400" dirty="0">
                <a:solidFill>
                  <a:srgbClr val="2A3E6E"/>
                </a:solidFill>
              </a:rPr>
              <a:t>Sorularınız için:  eğitimcimail@ticaret.gov.tr</a:t>
            </a:r>
          </a:p>
          <a:p>
            <a:pPr marL="0" indent="0" algn="ctr">
              <a:buNone/>
            </a:pPr>
            <a:r>
              <a:rPr lang="tr-TR" altLang="tr-TR" sz="4400" dirty="0">
                <a:solidFill>
                  <a:srgbClr val="2A3E6E"/>
                </a:solidFill>
              </a:rPr>
              <a:t>İrtibat Telefonu: (İsteğe Bağlı)</a:t>
            </a:r>
          </a:p>
          <a:p>
            <a:pPr marL="0" indent="0" algn="ctr">
              <a:buNone/>
            </a:pPr>
            <a:endParaRPr lang="tr-TR" altLang="tr-TR" sz="4400" dirty="0" smtClean="0">
              <a:solidFill>
                <a:srgbClr val="2A3E6E"/>
              </a:solidFill>
            </a:endParaRPr>
          </a:p>
          <a:p>
            <a:pPr marL="0" indent="0" algn="ctr">
              <a:buNone/>
            </a:pPr>
            <a:endParaRPr lang="tr-TR" sz="4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21" y="2602161"/>
            <a:ext cx="1713812" cy="171381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204854" y="4545367"/>
            <a:ext cx="241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 görsel değiştirilebilir.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6383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kJWfdOMB"/>
  <p:tag name="ARTICULATE_SLIDE_THUMBNAIL_REFRESH" val="1"/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simli Ş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imsiz Ş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6463</TotalTime>
  <Words>199</Words>
  <Application>Microsoft Office PowerPoint</Application>
  <PresentationFormat>Geniş ekran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Myriad Pro</vt:lpstr>
      <vt:lpstr>Wingdings</vt:lpstr>
      <vt:lpstr>Resimli Şablon</vt:lpstr>
      <vt:lpstr>Resimsiz Şablon</vt:lpstr>
      <vt:lpstr>  </vt:lpstr>
      <vt:lpstr>BAŞLIĞI BURAYA EKLEYEBİLİRSİNİZ</vt:lpstr>
      <vt:lpstr>BAŞLIĞI BURAYA EKLEYEBİLİRSİNİZ</vt:lpstr>
      <vt:lpstr>EKRAN GÖRÜNTÜSÜ ÜZERİNDEN ANLATIM</vt:lpstr>
      <vt:lpstr>PowerPoint Sunusu</vt:lpstr>
      <vt:lpstr>DERS SONU</vt:lpstr>
    </vt:vector>
  </TitlesOfParts>
  <Company>T.C. Gümrük ve Ticaret Bakanlığı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Ticaret Bakanlığı</dc:creator>
  <cp:lastModifiedBy>PC</cp:lastModifiedBy>
  <cp:revision>1057</cp:revision>
  <cp:lastPrinted>2020-01-04T11:57:15Z</cp:lastPrinted>
  <dcterms:created xsi:type="dcterms:W3CDTF">2019-12-18T08:40:06Z</dcterms:created>
  <dcterms:modified xsi:type="dcterms:W3CDTF">2022-01-14T12:34:31Z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7C5A8D06-E190-4707-9E46-51DA08937D20</vt:lpwstr>
  </property>
  <property fmtid="{D5CDD505-2E9C-101B-9397-08002B2CF9AE}" pid="3" name="ArticulatePath">
    <vt:lpwstr>sunum şablon2</vt:lpwstr>
  </property>
</Properties>
</file>